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Default Extension="mp3" ContentType="audio/mpe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  <p:sldId id="256" r:id="rId3"/>
    <p:sldId id="258" r:id="rId4"/>
    <p:sldId id="257" r:id="rId5"/>
  </p:sldIdLst>
  <p:sldSz cx="12192000" cy="6858000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CC"/>
    <a:srgbClr val="CC0099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91" d="100"/>
          <a:sy n="91" d="100"/>
        </p:scale>
        <p:origin x="-534" y="-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="" xmlns:a16="http://schemas.microsoft.com/office/drawing/2014/main" id="{00B570CD-3A40-4654-8D81-0B846A3DB0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="" xmlns:a16="http://schemas.microsoft.com/office/drawing/2014/main" id="{867A46E6-9D46-4984-8703-9E35CFE06A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r-HR"/>
              <a:t>Kliknite da biste uredili stil podnaslova matrice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="" xmlns:a16="http://schemas.microsoft.com/office/drawing/2014/main" id="{623999BF-F588-443B-B5D4-124E9B9D10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A71674-A797-43E8-8E31-E20474EA340C}" type="datetimeFigureOut">
              <a:rPr lang="hr-HR" smtClean="0"/>
              <a:pPr/>
              <a:t>24.9.2021.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="" xmlns:a16="http://schemas.microsoft.com/office/drawing/2014/main" id="{F92BBF67-B123-42E1-9867-0F40C5A590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="" xmlns:a16="http://schemas.microsoft.com/office/drawing/2014/main" id="{CC58B3BF-5B17-4404-80AA-650BFDD206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CFC50-42E0-45C8-B77A-EAC748DEE65E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="" xmlns:p14="http://schemas.microsoft.com/office/powerpoint/2010/main" val="25817903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="" xmlns:a16="http://schemas.microsoft.com/office/drawing/2014/main" id="{2496A2C8-25A8-4AC8-9E00-7EB78A7ACD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okomitog teksta 2">
            <a:extLst>
              <a:ext uri="{FF2B5EF4-FFF2-40B4-BE49-F238E27FC236}">
                <a16:creationId xmlns="" xmlns:a16="http://schemas.microsoft.com/office/drawing/2014/main" id="{B9A4648B-C316-4F53-80DC-26CDCBD985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="" xmlns:a16="http://schemas.microsoft.com/office/drawing/2014/main" id="{92BE6377-2195-4622-BE3E-718FCB8968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A71674-A797-43E8-8E31-E20474EA340C}" type="datetimeFigureOut">
              <a:rPr lang="hr-HR" smtClean="0"/>
              <a:pPr/>
              <a:t>24.9.2021.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="" xmlns:a16="http://schemas.microsoft.com/office/drawing/2014/main" id="{8E83FDB1-39FB-4A91-BAFC-238001A033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="" xmlns:a16="http://schemas.microsoft.com/office/drawing/2014/main" id="{8EB3EBF9-0A1D-438D-9A38-5D8D5A7B52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CFC50-42E0-45C8-B77A-EAC748DEE65E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="" xmlns:p14="http://schemas.microsoft.com/office/powerpoint/2010/main" val="28322491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>
            <a:extLst>
              <a:ext uri="{FF2B5EF4-FFF2-40B4-BE49-F238E27FC236}">
                <a16:creationId xmlns="" xmlns:a16="http://schemas.microsoft.com/office/drawing/2014/main" id="{5FF3586C-6658-4EBC-828D-D9E7A36177E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okomitog teksta 2">
            <a:extLst>
              <a:ext uri="{FF2B5EF4-FFF2-40B4-BE49-F238E27FC236}">
                <a16:creationId xmlns="" xmlns:a16="http://schemas.microsoft.com/office/drawing/2014/main" id="{4E6913DF-BBE2-40B4-866B-207DD0CF414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="" xmlns:a16="http://schemas.microsoft.com/office/drawing/2014/main" id="{70285244-67F5-4053-80D8-FEAFF3F5AC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A71674-A797-43E8-8E31-E20474EA340C}" type="datetimeFigureOut">
              <a:rPr lang="hr-HR" smtClean="0"/>
              <a:pPr/>
              <a:t>24.9.2021.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="" xmlns:a16="http://schemas.microsoft.com/office/drawing/2014/main" id="{EC02CA66-E797-44CC-8E7D-A8E57C2BDB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="" xmlns:a16="http://schemas.microsoft.com/office/drawing/2014/main" id="{8B03A058-95E1-4A3F-B785-C3554621B4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CFC50-42E0-45C8-B77A-EAC748DEE65E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="" xmlns:p14="http://schemas.microsoft.com/office/powerpoint/2010/main" val="27551456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="" xmlns:a16="http://schemas.microsoft.com/office/drawing/2014/main" id="{9755C35E-1EE4-4974-807B-A689ADA800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="" xmlns:a16="http://schemas.microsoft.com/office/drawing/2014/main" id="{108D43FA-E740-4388-AAA6-024CFB0331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="" xmlns:a16="http://schemas.microsoft.com/office/drawing/2014/main" id="{A5D939AD-F198-45B1-A7F3-8CCC4C6E61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A71674-A797-43E8-8E31-E20474EA340C}" type="datetimeFigureOut">
              <a:rPr lang="hr-HR" smtClean="0"/>
              <a:pPr/>
              <a:t>24.9.2021.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="" xmlns:a16="http://schemas.microsoft.com/office/drawing/2014/main" id="{2D19AE0A-612D-4E1E-903F-39B52D6E5B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="" xmlns:a16="http://schemas.microsoft.com/office/drawing/2014/main" id="{371A7B26-45AE-44E9-B22E-33B4B53767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CFC50-42E0-45C8-B77A-EAC748DEE65E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="" xmlns:p14="http://schemas.microsoft.com/office/powerpoint/2010/main" val="81815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="" xmlns:a16="http://schemas.microsoft.com/office/drawing/2014/main" id="{3DB1A5F9-A944-41DB-B5F9-D11DF30D29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="" xmlns:a16="http://schemas.microsoft.com/office/drawing/2014/main" id="{7AA1B8C2-475D-4421-BE56-F2813C44CD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="" xmlns:a16="http://schemas.microsoft.com/office/drawing/2014/main" id="{7536D8E6-5955-4BFE-B08B-464A25814B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A71674-A797-43E8-8E31-E20474EA340C}" type="datetimeFigureOut">
              <a:rPr lang="hr-HR" smtClean="0"/>
              <a:pPr/>
              <a:t>24.9.2021.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="" xmlns:a16="http://schemas.microsoft.com/office/drawing/2014/main" id="{6CC3EB91-4180-4C61-9467-3D10FA8494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="" xmlns:a16="http://schemas.microsoft.com/office/drawing/2014/main" id="{4AB0D114-9EAE-4AAE-9027-8B111BCD5F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CFC50-42E0-45C8-B77A-EAC748DEE65E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="" xmlns:p14="http://schemas.microsoft.com/office/powerpoint/2010/main" val="24134419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="" xmlns:a16="http://schemas.microsoft.com/office/drawing/2014/main" id="{A7E28496-AC0B-4B58-88E1-EDA4C645C0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="" xmlns:a16="http://schemas.microsoft.com/office/drawing/2014/main" id="{049EB734-9BA2-4F7A-9784-5425A8612E8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sadržaja 3">
            <a:extLst>
              <a:ext uri="{FF2B5EF4-FFF2-40B4-BE49-F238E27FC236}">
                <a16:creationId xmlns="" xmlns:a16="http://schemas.microsoft.com/office/drawing/2014/main" id="{977A1E74-F5A4-4267-B869-2933DE34700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="" xmlns:a16="http://schemas.microsoft.com/office/drawing/2014/main" id="{D5E8389C-C1CF-4F48-B703-9295ACB513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A71674-A797-43E8-8E31-E20474EA340C}" type="datetimeFigureOut">
              <a:rPr lang="hr-HR" smtClean="0"/>
              <a:pPr/>
              <a:t>24.9.2021.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="" xmlns:a16="http://schemas.microsoft.com/office/drawing/2014/main" id="{4D09924D-2029-417C-8D74-6CDD09FDEA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="" xmlns:a16="http://schemas.microsoft.com/office/drawing/2014/main" id="{EC491E39-F506-4433-A810-23B239D65B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CFC50-42E0-45C8-B77A-EAC748DEE65E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="" xmlns:p14="http://schemas.microsoft.com/office/powerpoint/2010/main" val="9251590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="" xmlns:a16="http://schemas.microsoft.com/office/drawing/2014/main" id="{A60B7083-4912-437F-A423-D2843D8466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="" xmlns:a16="http://schemas.microsoft.com/office/drawing/2014/main" id="{0CEC7A53-A6C2-4D3D-AFCC-DC19BFB019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Rezervirano mjesto sadržaja 3">
            <a:extLst>
              <a:ext uri="{FF2B5EF4-FFF2-40B4-BE49-F238E27FC236}">
                <a16:creationId xmlns="" xmlns:a16="http://schemas.microsoft.com/office/drawing/2014/main" id="{0817F29B-B84A-441B-99CF-A5A675F420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5" name="Rezervirano mjesto teksta 4">
            <a:extLst>
              <a:ext uri="{FF2B5EF4-FFF2-40B4-BE49-F238E27FC236}">
                <a16:creationId xmlns="" xmlns:a16="http://schemas.microsoft.com/office/drawing/2014/main" id="{CC61C995-9981-46DE-B50F-4502F734216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6" name="Rezervirano mjesto sadržaja 5">
            <a:extLst>
              <a:ext uri="{FF2B5EF4-FFF2-40B4-BE49-F238E27FC236}">
                <a16:creationId xmlns="" xmlns:a16="http://schemas.microsoft.com/office/drawing/2014/main" id="{C38A1079-DA7D-4810-A2A8-564B94D8DE2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7" name="Rezervirano mjesto datuma 6">
            <a:extLst>
              <a:ext uri="{FF2B5EF4-FFF2-40B4-BE49-F238E27FC236}">
                <a16:creationId xmlns="" xmlns:a16="http://schemas.microsoft.com/office/drawing/2014/main" id="{DF94BA19-BC88-4D00-B208-243CA4685A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A71674-A797-43E8-8E31-E20474EA340C}" type="datetimeFigureOut">
              <a:rPr lang="hr-HR" smtClean="0"/>
              <a:pPr/>
              <a:t>24.9.2021.</a:t>
            </a:fld>
            <a:endParaRPr lang="hr-HR"/>
          </a:p>
        </p:txBody>
      </p:sp>
      <p:sp>
        <p:nvSpPr>
          <p:cNvPr id="8" name="Rezervirano mjesto podnožja 7">
            <a:extLst>
              <a:ext uri="{FF2B5EF4-FFF2-40B4-BE49-F238E27FC236}">
                <a16:creationId xmlns="" xmlns:a16="http://schemas.microsoft.com/office/drawing/2014/main" id="{9B60F884-D320-4837-BFD8-3664FA8E7D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Rezervirano mjesto broja slajda 8">
            <a:extLst>
              <a:ext uri="{FF2B5EF4-FFF2-40B4-BE49-F238E27FC236}">
                <a16:creationId xmlns="" xmlns:a16="http://schemas.microsoft.com/office/drawing/2014/main" id="{343E8799-0D43-4FFF-9845-E94171B2B5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CFC50-42E0-45C8-B77A-EAC748DEE65E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="" xmlns:p14="http://schemas.microsoft.com/office/powerpoint/2010/main" val="32185085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="" xmlns:a16="http://schemas.microsoft.com/office/drawing/2014/main" id="{872938FC-D79A-4452-BF54-7AC31AE6C6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datuma 2">
            <a:extLst>
              <a:ext uri="{FF2B5EF4-FFF2-40B4-BE49-F238E27FC236}">
                <a16:creationId xmlns="" xmlns:a16="http://schemas.microsoft.com/office/drawing/2014/main" id="{5435B2D2-1107-4661-BD31-E9BFD09342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A71674-A797-43E8-8E31-E20474EA340C}" type="datetimeFigureOut">
              <a:rPr lang="hr-HR" smtClean="0"/>
              <a:pPr/>
              <a:t>24.9.2021.</a:t>
            </a:fld>
            <a:endParaRPr lang="hr-HR"/>
          </a:p>
        </p:txBody>
      </p:sp>
      <p:sp>
        <p:nvSpPr>
          <p:cNvPr id="4" name="Rezervirano mjesto podnožja 3">
            <a:extLst>
              <a:ext uri="{FF2B5EF4-FFF2-40B4-BE49-F238E27FC236}">
                <a16:creationId xmlns="" xmlns:a16="http://schemas.microsoft.com/office/drawing/2014/main" id="{DF5EB458-16B3-4077-87A1-D52AF13729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Rezervirano mjesto broja slajda 4">
            <a:extLst>
              <a:ext uri="{FF2B5EF4-FFF2-40B4-BE49-F238E27FC236}">
                <a16:creationId xmlns="" xmlns:a16="http://schemas.microsoft.com/office/drawing/2014/main" id="{3D4D2BB4-F60C-4561-BA83-BDD799E1AF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CFC50-42E0-45C8-B77A-EAC748DEE65E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="" xmlns:p14="http://schemas.microsoft.com/office/powerpoint/2010/main" val="19855456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datuma 1">
            <a:extLst>
              <a:ext uri="{FF2B5EF4-FFF2-40B4-BE49-F238E27FC236}">
                <a16:creationId xmlns="" xmlns:a16="http://schemas.microsoft.com/office/drawing/2014/main" id="{771E70A4-0B3E-457A-90CA-B3AD90F6D9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A71674-A797-43E8-8E31-E20474EA340C}" type="datetimeFigureOut">
              <a:rPr lang="hr-HR" smtClean="0"/>
              <a:pPr/>
              <a:t>24.9.2021.</a:t>
            </a:fld>
            <a:endParaRPr lang="hr-HR"/>
          </a:p>
        </p:txBody>
      </p:sp>
      <p:sp>
        <p:nvSpPr>
          <p:cNvPr id="3" name="Rezervirano mjesto podnožja 2">
            <a:extLst>
              <a:ext uri="{FF2B5EF4-FFF2-40B4-BE49-F238E27FC236}">
                <a16:creationId xmlns="" xmlns:a16="http://schemas.microsoft.com/office/drawing/2014/main" id="{0745C0E8-388B-46FA-869F-D45756542A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>
            <a:extLst>
              <a:ext uri="{FF2B5EF4-FFF2-40B4-BE49-F238E27FC236}">
                <a16:creationId xmlns="" xmlns:a16="http://schemas.microsoft.com/office/drawing/2014/main" id="{615D8AA0-29D4-44FA-8663-446E74C102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CFC50-42E0-45C8-B77A-EAC748DEE65E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="" xmlns:p14="http://schemas.microsoft.com/office/powerpoint/2010/main" val="31029896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="" xmlns:a16="http://schemas.microsoft.com/office/drawing/2014/main" id="{26C1E477-30CF-4313-8638-57CC3AB1D2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="" xmlns:a16="http://schemas.microsoft.com/office/drawing/2014/main" id="{DD460C03-3290-4330-B981-7B4610EBD9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teksta 3">
            <a:extLst>
              <a:ext uri="{FF2B5EF4-FFF2-40B4-BE49-F238E27FC236}">
                <a16:creationId xmlns="" xmlns:a16="http://schemas.microsoft.com/office/drawing/2014/main" id="{FE92C67F-82F0-4491-8287-FC742B8E13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="" xmlns:a16="http://schemas.microsoft.com/office/drawing/2014/main" id="{8926A9D5-6C68-4DBA-BD97-1C8F95DE10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A71674-A797-43E8-8E31-E20474EA340C}" type="datetimeFigureOut">
              <a:rPr lang="hr-HR" smtClean="0"/>
              <a:pPr/>
              <a:t>24.9.2021.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="" xmlns:a16="http://schemas.microsoft.com/office/drawing/2014/main" id="{84377074-1787-4CEE-B1D9-4333138C16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="" xmlns:a16="http://schemas.microsoft.com/office/drawing/2014/main" id="{F033B57B-9BF1-4284-8197-068A83FF18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CFC50-42E0-45C8-B77A-EAC748DEE65E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="" xmlns:p14="http://schemas.microsoft.com/office/powerpoint/2010/main" val="20357140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="" xmlns:a16="http://schemas.microsoft.com/office/drawing/2014/main" id="{2BE9888E-685C-417C-AD8A-A191FCA7EA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like 2">
            <a:extLst>
              <a:ext uri="{FF2B5EF4-FFF2-40B4-BE49-F238E27FC236}">
                <a16:creationId xmlns="" xmlns:a16="http://schemas.microsoft.com/office/drawing/2014/main" id="{D6A09F0A-36CC-4408-8AB0-D08455AD31E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Rezervirano mjesto teksta 3">
            <a:extLst>
              <a:ext uri="{FF2B5EF4-FFF2-40B4-BE49-F238E27FC236}">
                <a16:creationId xmlns="" xmlns:a16="http://schemas.microsoft.com/office/drawing/2014/main" id="{C2EB89E9-20B3-4BC6-A80A-1390769DFF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="" xmlns:a16="http://schemas.microsoft.com/office/drawing/2014/main" id="{67D67F5E-E60C-48D5-A246-6C37034714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A71674-A797-43E8-8E31-E20474EA340C}" type="datetimeFigureOut">
              <a:rPr lang="hr-HR" smtClean="0"/>
              <a:pPr/>
              <a:t>24.9.2021.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="" xmlns:a16="http://schemas.microsoft.com/office/drawing/2014/main" id="{86B4A3A1-1B47-48AE-B550-41216BFC55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="" xmlns:a16="http://schemas.microsoft.com/office/drawing/2014/main" id="{FB54D13F-6345-4713-8D5F-2F8BC335AE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CFC50-42E0-45C8-B77A-EAC748DEE65E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="" xmlns:p14="http://schemas.microsoft.com/office/powerpoint/2010/main" val="2316843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naslova 1">
            <a:extLst>
              <a:ext uri="{FF2B5EF4-FFF2-40B4-BE49-F238E27FC236}">
                <a16:creationId xmlns="" xmlns:a16="http://schemas.microsoft.com/office/drawing/2014/main" id="{68090DC2-0CF2-4C75-B300-CC641A2C72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="" xmlns:a16="http://schemas.microsoft.com/office/drawing/2014/main" id="{4F4BDA6F-6732-4BA6-85AC-140A703AEC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="" xmlns:a16="http://schemas.microsoft.com/office/drawing/2014/main" id="{6796914A-0273-4F84-A931-49134144D45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A71674-A797-43E8-8E31-E20474EA340C}" type="datetimeFigureOut">
              <a:rPr lang="hr-HR" smtClean="0"/>
              <a:pPr/>
              <a:t>24.9.2021.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="" xmlns:a16="http://schemas.microsoft.com/office/drawing/2014/main" id="{679BE4C9-6422-4B4E-A634-61CBDBBDC9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="" xmlns:a16="http://schemas.microsoft.com/office/drawing/2014/main" id="{E20BE7F5-AD47-4075-80E3-9AB2C9DD2DD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ACFC50-42E0-45C8-B77A-EAC748DEE65E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="" xmlns:p14="http://schemas.microsoft.com/office/powerpoint/2010/main" val="41224877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5.png"/><Relationship Id="rId3" Type="http://schemas.openxmlformats.org/officeDocument/2006/relationships/image" Target="../media/image1.png"/><Relationship Id="rId7" Type="http://schemas.microsoft.com/office/2007/relationships/hdphoto" Target="../media/hdphoto2.wdp"/><Relationship Id="rId12" Type="http://schemas.openxmlformats.org/officeDocument/2006/relationships/image" Target="../media/image14.png"/><Relationship Id="rId2" Type="http://schemas.openxmlformats.org/officeDocument/2006/relationships/slideLayout" Target="../slideLayouts/slideLayout1.xml"/><Relationship Id="rId1" Type="http://schemas.openxmlformats.org/officeDocument/2006/relationships/audio" Target="../media/media1.mp3"/><Relationship Id="rId6" Type="http://schemas.openxmlformats.org/officeDocument/2006/relationships/image" Target="../media/image10.png"/><Relationship Id="rId11" Type="http://schemas.microsoft.com/office/2007/relationships/media" Target="../media/media1.mp3"/><Relationship Id="rId5" Type="http://schemas.microsoft.com/office/2007/relationships/hdphoto" Target="../media/hdphoto1.wdp"/><Relationship Id="rId15" Type="http://schemas.openxmlformats.org/officeDocument/2006/relationships/image" Target="../media/image17.png"/><Relationship Id="rId10" Type="http://schemas.openxmlformats.org/officeDocument/2006/relationships/image" Target="../media/image13.png"/><Relationship Id="rId9" Type="http://schemas.openxmlformats.org/officeDocument/2006/relationships/image" Target="../media/image12.png"/><Relationship Id="rId1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2.png"/><Relationship Id="rId3" Type="http://schemas.openxmlformats.org/officeDocument/2006/relationships/image" Target="../media/image1.png"/><Relationship Id="rId7" Type="http://schemas.openxmlformats.org/officeDocument/2006/relationships/image" Target="../media/image18.png"/><Relationship Id="rId12" Type="http://schemas.microsoft.com/office/2007/relationships/media" Target="../media/media2.mp3"/><Relationship Id="rId2" Type="http://schemas.openxmlformats.org/officeDocument/2006/relationships/slideLayout" Target="../slideLayouts/slideLayout1.xml"/><Relationship Id="rId1" Type="http://schemas.openxmlformats.org/officeDocument/2006/relationships/audio" Target="../media/media2.mp3"/><Relationship Id="rId6" Type="http://schemas.openxmlformats.org/officeDocument/2006/relationships/hyperlink" Target="https://wordwall.net/play/9215/304/256" TargetMode="External"/><Relationship Id="rId11" Type="http://schemas.openxmlformats.org/officeDocument/2006/relationships/image" Target="../media/image21.png"/><Relationship Id="rId5" Type="http://schemas.microsoft.com/office/2007/relationships/hdphoto" Target="../media/hdphoto1.wdp"/><Relationship Id="rId10" Type="http://schemas.openxmlformats.org/officeDocument/2006/relationships/image" Target="../media/image20.png"/><Relationship Id="rId9" Type="http://schemas.microsoft.com/office/2007/relationships/hdphoto" Target="../media/hdphoto3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="" xmlns:a16="http://schemas.microsoft.com/office/drawing/2014/main" id="{E439B8E3-2701-419A-987A-F3E59DF34C0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Podnaslov 2">
            <a:extLst>
              <a:ext uri="{FF2B5EF4-FFF2-40B4-BE49-F238E27FC236}">
                <a16:creationId xmlns="" xmlns:a16="http://schemas.microsoft.com/office/drawing/2014/main" id="{D6D51C34-0DD4-4FE5-AC57-E4A2A6C3A09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" name="Slika 3">
            <a:extLst>
              <a:ext uri="{FF2B5EF4-FFF2-40B4-BE49-F238E27FC236}">
                <a16:creationId xmlns="" xmlns:a16="http://schemas.microsoft.com/office/drawing/2014/main" id="{D551FB4F-631B-4334-A36A-917CBD43753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598" y="0"/>
            <a:ext cx="12148804" cy="6858000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="" xmlns:a16="http://schemas.microsoft.com/office/drawing/2014/main" id="{B656342B-D7D7-433A-B0B1-EE0A62252C57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65898" y="194791"/>
            <a:ext cx="4578493" cy="6468417"/>
          </a:xfrm>
          <a:prstGeom prst="rect">
            <a:avLst/>
          </a:prstGeom>
        </p:spPr>
      </p:pic>
      <p:sp>
        <p:nvSpPr>
          <p:cNvPr id="6" name="TekstniOkvir 5">
            <a:extLst>
              <a:ext uri="{FF2B5EF4-FFF2-40B4-BE49-F238E27FC236}">
                <a16:creationId xmlns="" xmlns:a16="http://schemas.microsoft.com/office/drawing/2014/main" id="{20D816EA-C625-4F4A-8CA4-CA5644C72861}"/>
              </a:ext>
            </a:extLst>
          </p:cNvPr>
          <p:cNvSpPr txBox="1"/>
          <p:nvPr/>
        </p:nvSpPr>
        <p:spPr>
          <a:xfrm>
            <a:off x="6285390" y="1838033"/>
            <a:ext cx="5166804" cy="2215991"/>
          </a:xfrm>
          <a:prstGeom prst="rect">
            <a:avLst/>
          </a:prstGeom>
          <a:solidFill>
            <a:srgbClr val="FFC5FF"/>
          </a:solidFill>
        </p:spPr>
        <p:txBody>
          <a:bodyPr wrap="square" rtlCol="0">
            <a:spAutoFit/>
          </a:bodyPr>
          <a:lstStyle/>
          <a:p>
            <a:r>
              <a:rPr lang="hr-HR" sz="5400" b="1" dirty="0">
                <a:solidFill>
                  <a:srgbClr val="CC00CC"/>
                </a:solidFill>
              </a:rPr>
              <a:t>UNIT 1</a:t>
            </a:r>
          </a:p>
          <a:p>
            <a:r>
              <a:rPr lang="hr-HR" sz="4800" b="1" dirty="0">
                <a:solidFill>
                  <a:srgbClr val="CC00CC"/>
                </a:solidFill>
              </a:rPr>
              <a:t>LESSON 2 </a:t>
            </a:r>
          </a:p>
          <a:p>
            <a:r>
              <a:rPr lang="hr-HR" sz="3600" dirty="0">
                <a:solidFill>
                  <a:srgbClr val="FF66CC"/>
                </a:solidFill>
              </a:rPr>
              <a:t>MONEY MATTERS, PART 2</a:t>
            </a:r>
          </a:p>
        </p:txBody>
      </p:sp>
      <p:pic>
        <p:nvPicPr>
          <p:cNvPr id="7" name="Slika 6">
            <a:extLst>
              <a:ext uri="{FF2B5EF4-FFF2-40B4-BE49-F238E27FC236}">
                <a16:creationId xmlns="" xmlns:a16="http://schemas.microsoft.com/office/drawing/2014/main" id="{B8C136D7-8B16-4C22-A6A6-C783F1C8DBA3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926620" y="4860033"/>
            <a:ext cx="5883150" cy="109737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700911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="" xmlns:a16="http://schemas.microsoft.com/office/drawing/2014/main" id="{E439B8E3-2701-419A-987A-F3E59DF34C0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Podnaslov 2">
            <a:extLst>
              <a:ext uri="{FF2B5EF4-FFF2-40B4-BE49-F238E27FC236}">
                <a16:creationId xmlns="" xmlns:a16="http://schemas.microsoft.com/office/drawing/2014/main" id="{D6D51C34-0DD4-4FE5-AC57-E4A2A6C3A09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" name="Slika 3">
            <a:extLst>
              <a:ext uri="{FF2B5EF4-FFF2-40B4-BE49-F238E27FC236}">
                <a16:creationId xmlns="" xmlns:a16="http://schemas.microsoft.com/office/drawing/2014/main" id="{D551FB4F-631B-4334-A36A-917CBD43753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598" y="0"/>
            <a:ext cx="12148804" cy="6858000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="" xmlns:a16="http://schemas.microsoft.com/office/drawing/2014/main" id="{74594D68-8C7B-4A5B-BA3C-97271045458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/>
          <a:srcRect t="1747" r="47584"/>
          <a:stretch/>
        </p:blipFill>
        <p:spPr>
          <a:xfrm>
            <a:off x="3049137" y="-1"/>
            <a:ext cx="5109442" cy="6787809"/>
          </a:xfrm>
          <a:prstGeom prst="rect">
            <a:avLst/>
          </a:prstGeom>
        </p:spPr>
      </p:pic>
      <p:pic>
        <p:nvPicPr>
          <p:cNvPr id="6" name="Slika 5">
            <a:extLst>
              <a:ext uri="{FF2B5EF4-FFF2-40B4-BE49-F238E27FC236}">
                <a16:creationId xmlns="" xmlns:a16="http://schemas.microsoft.com/office/drawing/2014/main" id="{6437AAA5-3B00-40FC-A98D-DB97A4B02A03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423332" y="162131"/>
            <a:ext cx="7517019" cy="883997"/>
          </a:xfrm>
          <a:prstGeom prst="rect">
            <a:avLst/>
          </a:prstGeom>
        </p:spPr>
      </p:pic>
      <p:pic>
        <p:nvPicPr>
          <p:cNvPr id="8" name="Slika 7">
            <a:extLst>
              <a:ext uri="{FF2B5EF4-FFF2-40B4-BE49-F238E27FC236}">
                <a16:creationId xmlns="" xmlns:a16="http://schemas.microsoft.com/office/drawing/2014/main" id="{031C9B5C-69BB-4287-9B37-D9367C1375E2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424287" y="1646045"/>
            <a:ext cx="6492803" cy="1012024"/>
          </a:xfrm>
          <a:prstGeom prst="rect">
            <a:avLst/>
          </a:prstGeom>
        </p:spPr>
      </p:pic>
      <p:pic>
        <p:nvPicPr>
          <p:cNvPr id="9" name="Slika 8">
            <a:extLst>
              <a:ext uri="{FF2B5EF4-FFF2-40B4-BE49-F238E27FC236}">
                <a16:creationId xmlns="" xmlns:a16="http://schemas.microsoft.com/office/drawing/2014/main" id="{ED8290D5-1908-453B-9EC4-30394A18D9C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/>
          <a:srcRect b="4673"/>
          <a:stretch/>
        </p:blipFill>
        <p:spPr>
          <a:xfrm>
            <a:off x="8285560" y="2716458"/>
            <a:ext cx="3433453" cy="4012961"/>
          </a:xfrm>
          <a:prstGeom prst="rect">
            <a:avLst/>
          </a:prstGeom>
          <a:ln w="28575">
            <a:solidFill>
              <a:srgbClr val="CC00CC"/>
            </a:solidFill>
          </a:ln>
        </p:spPr>
      </p:pic>
      <p:pic>
        <p:nvPicPr>
          <p:cNvPr id="11" name="Slika 10">
            <a:extLst>
              <a:ext uri="{FF2B5EF4-FFF2-40B4-BE49-F238E27FC236}">
                <a16:creationId xmlns="" xmlns:a16="http://schemas.microsoft.com/office/drawing/2014/main" id="{48953B08-7CAF-421D-B757-46E3C0B3D4CD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47336" y="2705480"/>
            <a:ext cx="7157090" cy="842011"/>
          </a:xfrm>
          <a:prstGeom prst="rect">
            <a:avLst/>
          </a:prstGeom>
          <a:ln w="38100" cap="sq">
            <a:solidFill>
              <a:srgbClr val="CC00CC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4" name="TekstniOkvir 13">
            <a:extLst>
              <a:ext uri="{FF2B5EF4-FFF2-40B4-BE49-F238E27FC236}">
                <a16:creationId xmlns="" xmlns:a16="http://schemas.microsoft.com/office/drawing/2014/main" id="{FF1CBFF3-848A-4ADD-A9AC-ACCCE07DE5AD}"/>
              </a:ext>
            </a:extLst>
          </p:cNvPr>
          <p:cNvSpPr txBox="1"/>
          <p:nvPr/>
        </p:nvSpPr>
        <p:spPr>
          <a:xfrm>
            <a:off x="153511" y="4366666"/>
            <a:ext cx="2458008" cy="1626944"/>
          </a:xfrm>
          <a:prstGeom prst="rect">
            <a:avLst/>
          </a:prstGeom>
          <a:solidFill>
            <a:schemeClr val="bg1"/>
          </a:solidFill>
          <a:ln w="28575">
            <a:solidFill>
              <a:srgbClr val="CC00CC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/>
              <a:t>puzzled – confused</a:t>
            </a:r>
            <a:endParaRPr lang="hr-HR" sz="1600" dirty="0"/>
          </a:p>
          <a:p>
            <a:r>
              <a:rPr lang="en-US" sz="1600" dirty="0"/>
              <a:t>upset – worried</a:t>
            </a:r>
            <a:endParaRPr lang="hr-HR" sz="1600" dirty="0"/>
          </a:p>
          <a:p>
            <a:r>
              <a:rPr lang="en-US" sz="1600" dirty="0"/>
              <a:t>terrified – frightened</a:t>
            </a:r>
            <a:endParaRPr lang="hr-HR" sz="1600" dirty="0"/>
          </a:p>
          <a:p>
            <a:r>
              <a:rPr lang="en-US" sz="1600" dirty="0"/>
              <a:t>happy – pleased</a:t>
            </a:r>
            <a:endParaRPr lang="hr-HR" sz="1600" dirty="0"/>
          </a:p>
          <a:p>
            <a:r>
              <a:rPr lang="en-US" sz="1600" dirty="0"/>
              <a:t>furious – angry</a:t>
            </a:r>
            <a:endParaRPr lang="hr-HR" sz="1600" dirty="0"/>
          </a:p>
          <a:p>
            <a:r>
              <a:rPr lang="en-US" sz="1600" dirty="0"/>
              <a:t>ashamed - embarrassed</a:t>
            </a:r>
            <a:endParaRPr lang="hr-HR" sz="1600" dirty="0"/>
          </a:p>
        </p:txBody>
      </p:sp>
      <p:pic>
        <p:nvPicPr>
          <p:cNvPr id="15" name="Slika 14">
            <a:extLst>
              <a:ext uri="{FF2B5EF4-FFF2-40B4-BE49-F238E27FC236}">
                <a16:creationId xmlns="" xmlns:a16="http://schemas.microsoft.com/office/drawing/2014/main" id="{E807C6C2-9444-4681-A4A1-D3754C2F7325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/>
          <a:srcRect l="-436" t="9530" r="3915" b="-9530"/>
          <a:stretch/>
        </p:blipFill>
        <p:spPr>
          <a:xfrm>
            <a:off x="2472460" y="5047716"/>
            <a:ext cx="5749609" cy="1297440"/>
          </a:xfrm>
          <a:prstGeom prst="rect">
            <a:avLst/>
          </a:prstGeom>
          <a:ln w="38100" cap="sq">
            <a:solidFill>
              <a:srgbClr val="CC0099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6" name="Pravokutnik 15">
            <a:extLst>
              <a:ext uri="{FF2B5EF4-FFF2-40B4-BE49-F238E27FC236}">
                <a16:creationId xmlns="" xmlns:a16="http://schemas.microsoft.com/office/drawing/2014/main" id="{753AFA7D-E299-428B-8300-AF880D1A822F}"/>
              </a:ext>
            </a:extLst>
          </p:cNvPr>
          <p:cNvSpPr/>
          <p:nvPr/>
        </p:nvSpPr>
        <p:spPr>
          <a:xfrm>
            <a:off x="5726097" y="5047716"/>
            <a:ext cx="2024109" cy="2385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 err="1">
                <a:solidFill>
                  <a:srgbClr val="CC0099"/>
                </a:solidFill>
              </a:rPr>
              <a:t>optimistic</a:t>
            </a:r>
            <a:endParaRPr lang="hr-HR" dirty="0">
              <a:solidFill>
                <a:srgbClr val="CC0099"/>
              </a:solidFill>
            </a:endParaRPr>
          </a:p>
        </p:txBody>
      </p:sp>
      <p:sp>
        <p:nvSpPr>
          <p:cNvPr id="17" name="Pravokutnik 16">
            <a:extLst>
              <a:ext uri="{FF2B5EF4-FFF2-40B4-BE49-F238E27FC236}">
                <a16:creationId xmlns="" xmlns:a16="http://schemas.microsoft.com/office/drawing/2014/main" id="{4B550195-7CB4-48AA-9D79-3B9B7459AA94}"/>
              </a:ext>
            </a:extLst>
          </p:cNvPr>
          <p:cNvSpPr/>
          <p:nvPr/>
        </p:nvSpPr>
        <p:spPr>
          <a:xfrm>
            <a:off x="6096000" y="5359832"/>
            <a:ext cx="2024109" cy="2385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 err="1">
                <a:solidFill>
                  <a:srgbClr val="CC0099"/>
                </a:solidFill>
              </a:rPr>
              <a:t>disappointed</a:t>
            </a:r>
            <a:endParaRPr lang="hr-HR" dirty="0">
              <a:solidFill>
                <a:srgbClr val="CC0099"/>
              </a:solidFill>
            </a:endParaRPr>
          </a:p>
        </p:txBody>
      </p:sp>
      <p:sp>
        <p:nvSpPr>
          <p:cNvPr id="18" name="Pravokutnik 17">
            <a:extLst>
              <a:ext uri="{FF2B5EF4-FFF2-40B4-BE49-F238E27FC236}">
                <a16:creationId xmlns="" xmlns:a16="http://schemas.microsoft.com/office/drawing/2014/main" id="{E8007D28-D16C-498A-A49E-2B79955C620E}"/>
              </a:ext>
            </a:extLst>
          </p:cNvPr>
          <p:cNvSpPr/>
          <p:nvPr/>
        </p:nvSpPr>
        <p:spPr>
          <a:xfrm>
            <a:off x="5411600" y="5755022"/>
            <a:ext cx="2024109" cy="2385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 err="1">
                <a:solidFill>
                  <a:srgbClr val="CC0099"/>
                </a:solidFill>
              </a:rPr>
              <a:t>annoyed</a:t>
            </a:r>
            <a:endParaRPr lang="hr-HR" dirty="0">
              <a:solidFill>
                <a:srgbClr val="CC0099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79518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 animBg="1"/>
      <p:bldP spid="17" grpId="0" animBg="1"/>
      <p:bldP spid="1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="" xmlns:a16="http://schemas.microsoft.com/office/drawing/2014/main" id="{E439B8E3-2701-419A-987A-F3E59DF34C0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Podnaslov 2">
            <a:extLst>
              <a:ext uri="{FF2B5EF4-FFF2-40B4-BE49-F238E27FC236}">
                <a16:creationId xmlns="" xmlns:a16="http://schemas.microsoft.com/office/drawing/2014/main" id="{D6D51C34-0DD4-4FE5-AC57-E4A2A6C3A09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" name="Slika 3">
            <a:extLst>
              <a:ext uri="{FF2B5EF4-FFF2-40B4-BE49-F238E27FC236}">
                <a16:creationId xmlns="" xmlns:a16="http://schemas.microsoft.com/office/drawing/2014/main" id="{D551FB4F-631B-4334-A36A-917CBD43753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saturation sat="3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909" y="23133"/>
            <a:ext cx="12148804" cy="6858000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="" xmlns:a16="http://schemas.microsoft.com/office/drawing/2014/main" id="{AB149A35-D8A3-4216-9946-870BACAE1BF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="" xmlns:a14="http://schemas.microsoft.com/office/drawing/2010/main">
                  <a14:imgLayer r:embed="rId7">
                    <a14:imgEffect>
                      <a14:saturation sat="3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7287" y="-22720"/>
            <a:ext cx="9289569" cy="6880720"/>
          </a:xfrm>
          <a:prstGeom prst="rect">
            <a:avLst/>
          </a:prstGeom>
        </p:spPr>
      </p:pic>
      <p:pic>
        <p:nvPicPr>
          <p:cNvPr id="6" name="Slika 5">
            <a:extLst>
              <a:ext uri="{FF2B5EF4-FFF2-40B4-BE49-F238E27FC236}">
                <a16:creationId xmlns="" xmlns:a16="http://schemas.microsoft.com/office/drawing/2014/main" id="{01AA7B9F-4500-4AB3-88EB-270EB105F9C3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46574" y="150920"/>
            <a:ext cx="10815501" cy="564287"/>
          </a:xfrm>
          <a:prstGeom prst="rect">
            <a:avLst/>
          </a:prstGeom>
          <a:ln w="38100" cap="sq">
            <a:solidFill>
              <a:srgbClr val="CC00CC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Slika 7">
            <a:extLst>
              <a:ext uri="{FF2B5EF4-FFF2-40B4-BE49-F238E27FC236}">
                <a16:creationId xmlns="" xmlns:a16="http://schemas.microsoft.com/office/drawing/2014/main" id="{A8A3F51F-4F53-475E-AFA4-7136445FC291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79174" y="866127"/>
            <a:ext cx="3019252" cy="1247809"/>
          </a:xfrm>
          <a:prstGeom prst="rect">
            <a:avLst/>
          </a:prstGeom>
          <a:ln w="38100" cap="sq">
            <a:solidFill>
              <a:srgbClr val="CC00CC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Slika 9">
            <a:extLst>
              <a:ext uri="{FF2B5EF4-FFF2-40B4-BE49-F238E27FC236}">
                <a16:creationId xmlns="" xmlns:a16="http://schemas.microsoft.com/office/drawing/2014/main" id="{3C9B9E3B-0972-4696-932A-BC0BBA2C5560}"/>
              </a:ext>
            </a:extLst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8029978" y="2002713"/>
            <a:ext cx="4081297" cy="769318"/>
          </a:xfrm>
          <a:prstGeom prst="rect">
            <a:avLst/>
          </a:prstGeom>
          <a:ln w="38100" cap="sq">
            <a:solidFill>
              <a:srgbClr val="CC00CC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04_dip_in_8__l2_emotions_part_1">
            <a:hlinkClick r:id="" action="ppaction://media"/>
            <a:extLst>
              <a:ext uri="{FF2B5EF4-FFF2-40B4-BE49-F238E27FC236}">
                <a16:creationId xmlns="" xmlns:a16="http://schemas.microsoft.com/office/drawing/2014/main" id="{3E817979-58F7-4F19-B964-DDB20F18438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="" xmlns:p14="http://schemas.microsoft.com/office/powerpoint/2010/main" r:embed="rId11"/>
              </p:ext>
            </p:extLst>
          </p:nvPr>
        </p:nvPicPr>
        <p:blipFill>
          <a:blip r:embed="rId12" cstate="print">
            <a:duotone>
              <a:prstClr val="black"/>
              <a:schemeClr val="accent4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8696786" y="3429887"/>
            <a:ext cx="487363" cy="487363"/>
          </a:xfrm>
          <a:prstGeom prst="rect">
            <a:avLst/>
          </a:prstGeom>
        </p:spPr>
      </p:pic>
      <p:pic>
        <p:nvPicPr>
          <p:cNvPr id="13" name="Slika 12">
            <a:extLst>
              <a:ext uri="{FF2B5EF4-FFF2-40B4-BE49-F238E27FC236}">
                <a16:creationId xmlns="" xmlns:a16="http://schemas.microsoft.com/office/drawing/2014/main" id="{75AA5BAD-41B0-46E8-BEE9-539FCAE186F3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/>
          <a:srcRect b="11921"/>
          <a:stretch/>
        </p:blipFill>
        <p:spPr>
          <a:xfrm>
            <a:off x="146574" y="3320067"/>
            <a:ext cx="4572275" cy="892263"/>
          </a:xfrm>
          <a:prstGeom prst="rect">
            <a:avLst/>
          </a:prstGeom>
          <a:ln w="38100" cap="sq">
            <a:solidFill>
              <a:srgbClr val="CC00CC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5" name="Slika 14">
            <a:extLst>
              <a:ext uri="{FF2B5EF4-FFF2-40B4-BE49-F238E27FC236}">
                <a16:creationId xmlns="" xmlns:a16="http://schemas.microsoft.com/office/drawing/2014/main" id="{68969B4D-E74B-49E0-BD26-99C5BFAFCBAD}"/>
              </a:ext>
            </a:extLst>
          </p:cNvPr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152060" y="5180737"/>
            <a:ext cx="2946366" cy="584775"/>
          </a:xfrm>
          <a:prstGeom prst="rect">
            <a:avLst/>
          </a:prstGeom>
          <a:ln w="38100" cap="sq">
            <a:solidFill>
              <a:srgbClr val="CC00CC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7" name="Slika 16">
            <a:extLst>
              <a:ext uri="{FF2B5EF4-FFF2-40B4-BE49-F238E27FC236}">
                <a16:creationId xmlns="" xmlns:a16="http://schemas.microsoft.com/office/drawing/2014/main" id="{BFB13D5F-EE79-4FE7-9ED0-335E863CB080}"/>
              </a:ext>
            </a:extLst>
          </p:cNvPr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3698883" y="5015491"/>
            <a:ext cx="6324600" cy="1695450"/>
          </a:xfrm>
          <a:prstGeom prst="rect">
            <a:avLst/>
          </a:prstGeom>
          <a:ln w="38100" cap="sq">
            <a:solidFill>
              <a:srgbClr val="FF33CC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723437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31536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="" xmlns:a16="http://schemas.microsoft.com/office/drawing/2014/main" id="{E439B8E3-2701-419A-987A-F3E59DF34C0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Podnaslov 2">
            <a:extLst>
              <a:ext uri="{FF2B5EF4-FFF2-40B4-BE49-F238E27FC236}">
                <a16:creationId xmlns="" xmlns:a16="http://schemas.microsoft.com/office/drawing/2014/main" id="{D6D51C34-0DD4-4FE5-AC57-E4A2A6C3A09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" name="Slika 3">
            <a:extLst>
              <a:ext uri="{FF2B5EF4-FFF2-40B4-BE49-F238E27FC236}">
                <a16:creationId xmlns="" xmlns:a16="http://schemas.microsoft.com/office/drawing/2014/main" id="{D551FB4F-631B-4334-A36A-917CBD43753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saturation sat="3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598" y="0"/>
            <a:ext cx="12148804" cy="6858000"/>
          </a:xfrm>
          <a:prstGeom prst="rect">
            <a:avLst/>
          </a:prstGeom>
        </p:spPr>
      </p:pic>
      <p:pic>
        <p:nvPicPr>
          <p:cNvPr id="5" name="Slika 4">
            <a:hlinkClick r:id="rId6"/>
            <a:extLst>
              <a:ext uri="{FF2B5EF4-FFF2-40B4-BE49-F238E27FC236}">
                <a16:creationId xmlns="" xmlns:a16="http://schemas.microsoft.com/office/drawing/2014/main" id="{5DBD9E5A-44C3-4D3D-A354-E5D2C00DAEF4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55082" y="678917"/>
            <a:ext cx="1182727" cy="1079086"/>
          </a:xfrm>
          <a:prstGeom prst="rect">
            <a:avLst/>
          </a:prstGeom>
        </p:spPr>
      </p:pic>
      <p:sp>
        <p:nvSpPr>
          <p:cNvPr id="6" name="TekstniOkvir 5">
            <a:extLst>
              <a:ext uri="{FF2B5EF4-FFF2-40B4-BE49-F238E27FC236}">
                <a16:creationId xmlns="" xmlns:a16="http://schemas.microsoft.com/office/drawing/2014/main" id="{65CC86CB-E95C-45A2-B772-D56B31A708A3}"/>
              </a:ext>
            </a:extLst>
          </p:cNvPr>
          <p:cNvSpPr txBox="1"/>
          <p:nvPr/>
        </p:nvSpPr>
        <p:spPr>
          <a:xfrm>
            <a:off x="2079677" y="802961"/>
            <a:ext cx="1183231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hr-HR" sz="1600" dirty="0">
                <a:solidFill>
                  <a:srgbClr val="CC00CC"/>
                </a:solidFill>
              </a:rPr>
              <a:t>Money </a:t>
            </a:r>
            <a:r>
              <a:rPr lang="hr-HR" sz="1600" dirty="0" err="1">
                <a:solidFill>
                  <a:srgbClr val="CC00CC"/>
                </a:solidFill>
              </a:rPr>
              <a:t>matters</a:t>
            </a:r>
            <a:r>
              <a:rPr lang="hr-HR" sz="1600" dirty="0">
                <a:solidFill>
                  <a:srgbClr val="CC00CC"/>
                </a:solidFill>
              </a:rPr>
              <a:t> </a:t>
            </a:r>
            <a:r>
              <a:rPr lang="hr-HR" sz="1600" dirty="0" err="1">
                <a:solidFill>
                  <a:srgbClr val="CC00CC"/>
                </a:solidFill>
              </a:rPr>
              <a:t>vocabulary</a:t>
            </a:r>
            <a:endParaRPr lang="hr-HR" sz="1600" dirty="0">
              <a:solidFill>
                <a:srgbClr val="CC00CC"/>
              </a:solidFill>
            </a:endParaRPr>
          </a:p>
        </p:txBody>
      </p:sp>
      <p:pic>
        <p:nvPicPr>
          <p:cNvPr id="8" name="Slika 7">
            <a:extLst>
              <a:ext uri="{FF2B5EF4-FFF2-40B4-BE49-F238E27FC236}">
                <a16:creationId xmlns="" xmlns:a16="http://schemas.microsoft.com/office/drawing/2014/main" id="{F25DFA13-C49B-4A7F-8AEC-BE6DBC0833C3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="" xmlns:a14="http://schemas.microsoft.com/office/drawing/2010/main">
                  <a14:imgLayer r:embed="rId9">
                    <a14:imgEffect>
                      <a14:saturation sat="33000"/>
                    </a14:imgEffect>
                  </a14:imgLayer>
                </a14:imgProps>
              </a:ext>
            </a:extLst>
          </a:blip>
          <a:srcRect l="48012"/>
          <a:stretch/>
        </p:blipFill>
        <p:spPr>
          <a:xfrm>
            <a:off x="5825069" y="0"/>
            <a:ext cx="5030651" cy="6858000"/>
          </a:xfrm>
          <a:prstGeom prst="rect">
            <a:avLst/>
          </a:prstGeom>
        </p:spPr>
      </p:pic>
      <p:pic>
        <p:nvPicPr>
          <p:cNvPr id="9" name="Slika 8">
            <a:extLst>
              <a:ext uri="{FF2B5EF4-FFF2-40B4-BE49-F238E27FC236}">
                <a16:creationId xmlns="" xmlns:a16="http://schemas.microsoft.com/office/drawing/2014/main" id="{2EB211F1-4B43-4DA9-A62A-998719D168B3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/>
          <a:srcRect t="11848"/>
          <a:stretch/>
        </p:blipFill>
        <p:spPr>
          <a:xfrm>
            <a:off x="4418683" y="149654"/>
            <a:ext cx="4003512" cy="909788"/>
          </a:xfrm>
          <a:prstGeom prst="rect">
            <a:avLst/>
          </a:prstGeom>
          <a:ln w="38100" cap="sq">
            <a:solidFill>
              <a:srgbClr val="CC00CC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Slika 11">
            <a:extLst>
              <a:ext uri="{FF2B5EF4-FFF2-40B4-BE49-F238E27FC236}">
                <a16:creationId xmlns="" xmlns:a16="http://schemas.microsoft.com/office/drawing/2014/main" id="{27CC5C92-C805-4A22-B5DF-705770A3121D}"/>
              </a:ext>
            </a:extLst>
          </p:cNvPr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3539971" y="2820688"/>
            <a:ext cx="6429375" cy="2581275"/>
          </a:xfrm>
          <a:prstGeom prst="rect">
            <a:avLst/>
          </a:prstGeom>
          <a:ln w="38100" cap="sq">
            <a:solidFill>
              <a:srgbClr val="FF33CC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4" name="Elipsa 13">
            <a:extLst>
              <a:ext uri="{FF2B5EF4-FFF2-40B4-BE49-F238E27FC236}">
                <a16:creationId xmlns="" xmlns:a16="http://schemas.microsoft.com/office/drawing/2014/main" id="{D1B2EB84-B952-453C-BD19-57A06B11EA18}"/>
              </a:ext>
            </a:extLst>
          </p:cNvPr>
          <p:cNvSpPr/>
          <p:nvPr/>
        </p:nvSpPr>
        <p:spPr>
          <a:xfrm>
            <a:off x="4239245" y="3212125"/>
            <a:ext cx="278464" cy="239697"/>
          </a:xfrm>
          <a:prstGeom prst="ellipse">
            <a:avLst/>
          </a:prstGeom>
          <a:noFill/>
          <a:ln w="28575">
            <a:solidFill>
              <a:srgbClr val="FF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>
              <a:noFill/>
            </a:endParaRPr>
          </a:p>
        </p:txBody>
      </p:sp>
      <p:sp>
        <p:nvSpPr>
          <p:cNvPr id="15" name="Elipsa 14">
            <a:extLst>
              <a:ext uri="{FF2B5EF4-FFF2-40B4-BE49-F238E27FC236}">
                <a16:creationId xmlns="" xmlns:a16="http://schemas.microsoft.com/office/drawing/2014/main" id="{E1C0457B-B8B1-4E36-87C8-498748ADA5E7}"/>
              </a:ext>
            </a:extLst>
          </p:cNvPr>
          <p:cNvSpPr/>
          <p:nvPr/>
        </p:nvSpPr>
        <p:spPr>
          <a:xfrm>
            <a:off x="4788851" y="3810749"/>
            <a:ext cx="278464" cy="239697"/>
          </a:xfrm>
          <a:prstGeom prst="ellipse">
            <a:avLst/>
          </a:prstGeom>
          <a:noFill/>
          <a:ln w="28575">
            <a:solidFill>
              <a:srgbClr val="FF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>
              <a:noFill/>
            </a:endParaRPr>
          </a:p>
        </p:txBody>
      </p:sp>
      <p:sp>
        <p:nvSpPr>
          <p:cNvPr id="16" name="Elipsa 15">
            <a:extLst>
              <a:ext uri="{FF2B5EF4-FFF2-40B4-BE49-F238E27FC236}">
                <a16:creationId xmlns="" xmlns:a16="http://schemas.microsoft.com/office/drawing/2014/main" id="{4D86B334-F088-4D9C-8085-CC06C9DF9620}"/>
              </a:ext>
            </a:extLst>
          </p:cNvPr>
          <p:cNvSpPr/>
          <p:nvPr/>
        </p:nvSpPr>
        <p:spPr>
          <a:xfrm>
            <a:off x="4982644" y="4159128"/>
            <a:ext cx="278464" cy="239697"/>
          </a:xfrm>
          <a:prstGeom prst="ellipse">
            <a:avLst/>
          </a:prstGeom>
          <a:noFill/>
          <a:ln w="28575">
            <a:solidFill>
              <a:srgbClr val="FF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>
              <a:noFill/>
            </a:endParaRPr>
          </a:p>
        </p:txBody>
      </p:sp>
      <p:sp>
        <p:nvSpPr>
          <p:cNvPr id="17" name="Elipsa 16">
            <a:extLst>
              <a:ext uri="{FF2B5EF4-FFF2-40B4-BE49-F238E27FC236}">
                <a16:creationId xmlns="" xmlns:a16="http://schemas.microsoft.com/office/drawing/2014/main" id="{A5FAFB4B-C2CB-49FC-A27B-BFCC8176DA83}"/>
              </a:ext>
            </a:extLst>
          </p:cNvPr>
          <p:cNvSpPr/>
          <p:nvPr/>
        </p:nvSpPr>
        <p:spPr>
          <a:xfrm>
            <a:off x="4510387" y="4738551"/>
            <a:ext cx="278464" cy="239697"/>
          </a:xfrm>
          <a:prstGeom prst="ellipse">
            <a:avLst/>
          </a:prstGeom>
          <a:noFill/>
          <a:ln w="28575">
            <a:solidFill>
              <a:srgbClr val="FF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>
              <a:noFill/>
            </a:endParaRPr>
          </a:p>
        </p:txBody>
      </p:sp>
      <p:sp>
        <p:nvSpPr>
          <p:cNvPr id="18" name="Elipsa 17">
            <a:extLst>
              <a:ext uri="{FF2B5EF4-FFF2-40B4-BE49-F238E27FC236}">
                <a16:creationId xmlns="" xmlns:a16="http://schemas.microsoft.com/office/drawing/2014/main" id="{463F9518-4C8E-4F67-A6A7-4BBA410B568C}"/>
              </a:ext>
            </a:extLst>
          </p:cNvPr>
          <p:cNvSpPr/>
          <p:nvPr/>
        </p:nvSpPr>
        <p:spPr>
          <a:xfrm>
            <a:off x="7420180" y="3039056"/>
            <a:ext cx="278464" cy="239697"/>
          </a:xfrm>
          <a:prstGeom prst="ellipse">
            <a:avLst/>
          </a:prstGeom>
          <a:noFill/>
          <a:ln w="28575">
            <a:solidFill>
              <a:srgbClr val="FF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>
              <a:noFill/>
            </a:endParaRPr>
          </a:p>
        </p:txBody>
      </p:sp>
      <p:sp>
        <p:nvSpPr>
          <p:cNvPr id="19" name="Elipsa 18">
            <a:extLst>
              <a:ext uri="{FF2B5EF4-FFF2-40B4-BE49-F238E27FC236}">
                <a16:creationId xmlns="" xmlns:a16="http://schemas.microsoft.com/office/drawing/2014/main" id="{CF55ED38-7F82-4DB0-BD05-01192AB52EA2}"/>
              </a:ext>
            </a:extLst>
          </p:cNvPr>
          <p:cNvSpPr/>
          <p:nvPr/>
        </p:nvSpPr>
        <p:spPr>
          <a:xfrm>
            <a:off x="7523901" y="3604885"/>
            <a:ext cx="278464" cy="239697"/>
          </a:xfrm>
          <a:prstGeom prst="ellipse">
            <a:avLst/>
          </a:prstGeom>
          <a:noFill/>
          <a:ln w="28575">
            <a:solidFill>
              <a:srgbClr val="FF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>
              <a:noFill/>
            </a:endParaRPr>
          </a:p>
        </p:txBody>
      </p:sp>
      <p:sp>
        <p:nvSpPr>
          <p:cNvPr id="20" name="Elipsa 19">
            <a:extLst>
              <a:ext uri="{FF2B5EF4-FFF2-40B4-BE49-F238E27FC236}">
                <a16:creationId xmlns="" xmlns:a16="http://schemas.microsoft.com/office/drawing/2014/main" id="{78029141-9E4F-4A26-9D6D-772087D20015}"/>
              </a:ext>
            </a:extLst>
          </p:cNvPr>
          <p:cNvSpPr/>
          <p:nvPr/>
        </p:nvSpPr>
        <p:spPr>
          <a:xfrm>
            <a:off x="8640249" y="4140037"/>
            <a:ext cx="278464" cy="239697"/>
          </a:xfrm>
          <a:prstGeom prst="ellipse">
            <a:avLst/>
          </a:prstGeom>
          <a:noFill/>
          <a:ln w="28575">
            <a:solidFill>
              <a:srgbClr val="FF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>
              <a:noFill/>
            </a:endParaRPr>
          </a:p>
        </p:txBody>
      </p:sp>
      <p:sp>
        <p:nvSpPr>
          <p:cNvPr id="21" name="Elipsa 20">
            <a:extLst>
              <a:ext uri="{FF2B5EF4-FFF2-40B4-BE49-F238E27FC236}">
                <a16:creationId xmlns="" xmlns:a16="http://schemas.microsoft.com/office/drawing/2014/main" id="{A3642C93-E23B-4316-9808-E17F7E061B44}"/>
              </a:ext>
            </a:extLst>
          </p:cNvPr>
          <p:cNvSpPr/>
          <p:nvPr/>
        </p:nvSpPr>
        <p:spPr>
          <a:xfrm>
            <a:off x="7855407" y="4738551"/>
            <a:ext cx="278464" cy="239697"/>
          </a:xfrm>
          <a:prstGeom prst="ellipse">
            <a:avLst/>
          </a:prstGeom>
          <a:noFill/>
          <a:ln w="28575">
            <a:solidFill>
              <a:srgbClr val="FF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>
              <a:noFill/>
            </a:endParaRPr>
          </a:p>
        </p:txBody>
      </p:sp>
      <p:pic>
        <p:nvPicPr>
          <p:cNvPr id="22" name="05+Dip+in+8,+L2+Emotions+part+2">
            <a:hlinkClick r:id="" action="ppaction://media"/>
            <a:extLst>
              <a:ext uri="{FF2B5EF4-FFF2-40B4-BE49-F238E27FC236}">
                <a16:creationId xmlns="" xmlns:a16="http://schemas.microsoft.com/office/drawing/2014/main" id="{615CB26A-3E96-4A56-94D5-5A45B1A0F1C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="" xmlns:p14="http://schemas.microsoft.com/office/powerpoint/2010/main" r:embed="rId12"/>
              </p:ext>
            </p:extLst>
          </p:nvPr>
        </p:nvPicPr>
        <p:blipFill>
          <a:blip r:embed="rId13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7104316" y="1270640"/>
            <a:ext cx="1280095" cy="128009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757691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118128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6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</p:bldLst>
  </p:timing>
</p:sld>
</file>

<file path=ppt/theme/theme1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</TotalTime>
  <Words>33</Words>
  <Application>Microsoft Office PowerPoint</Application>
  <PresentationFormat>Custom</PresentationFormat>
  <Paragraphs>13</Paragraphs>
  <Slides>4</Slides>
  <Notes>0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5" baseType="lpstr">
      <vt:lpstr>Tema sustava Office</vt:lpstr>
      <vt:lpstr>Slide 1</vt:lpstr>
      <vt:lpstr>Slide 2</vt:lpstr>
      <vt:lpstr>Slide 3</vt:lpstr>
      <vt:lpstr>Slide 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prezentacija</dc:title>
  <dc:creator>Sandra Štambuk</dc:creator>
  <cp:lastModifiedBy>sk-kivanjek</cp:lastModifiedBy>
  <cp:revision>8</cp:revision>
  <dcterms:created xsi:type="dcterms:W3CDTF">2021-09-11T10:45:57Z</dcterms:created>
  <dcterms:modified xsi:type="dcterms:W3CDTF">2021-09-24T09:09:17Z</dcterms:modified>
</cp:coreProperties>
</file>